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58" r:id="rId5"/>
    <p:sldId id="262" r:id="rId6"/>
    <p:sldId id="267" r:id="rId7"/>
    <p:sldId id="265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5"/>
    <p:restoredTop sz="94751"/>
  </p:normalViewPr>
  <p:slideViewPr>
    <p:cSldViewPr snapToGrid="0">
      <p:cViewPr varScale="1">
        <p:scale>
          <a:sx n="151" d="100"/>
          <a:sy n="15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BA0CD-8B6C-35F2-BB7D-44E1EC730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9ADD26-9BAB-F069-3B95-46637625B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2491D1-2102-9B74-2953-0BA50D0B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5F14EA-E6F1-6024-BAE5-D943018F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1D3D1E-6239-EBAD-397E-E9946D24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91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C5581-9D44-2A0C-1AC6-9B666276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91B421-2987-BDDA-5C73-B34D27CC6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3DCAF3-E73E-23D7-26E6-93ED81E1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DC5C72-BBB8-3111-4461-F0F37D8B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FCFEC8-5A48-38E2-AA90-A02C58CC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5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DA4D44-A852-C9D6-3282-EFAF8B2DB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B35801-8080-5E63-CC83-7B78077FE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F85AE2-6830-183F-558D-FF2A0517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568935-4DAF-3BFB-F88C-78BEA280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0DF1C1-8801-09FA-E977-F8DD2697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5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9F6AA-C2A2-F4B1-F303-5A568BEF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657AFB-5D0D-AEE9-0A1D-2D1509134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A87E4C-5EC2-4E5F-E3FD-14A6235D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B92658-DBF4-0F30-C0B8-6B608F19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32B0D2-8F16-14EB-086E-439735A8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F2919-DC7B-E13A-58E3-6A539BF0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EF4276-F5AC-3189-0372-9AE2AAA8D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377C0-126F-15B4-6E6A-47959B34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5A7460-22A9-B394-59DB-36B7B24F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04AB29-9EF5-417A-6743-C6EF9856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74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57986-C940-EFA4-AC5C-BB7AE9A6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C345F-6298-C876-B886-3DF60EA9E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BB312D-D401-DA5A-A6D8-F35119944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B30342-85B4-E1AF-9689-A458718B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59E37F-2F92-39AB-AE87-F751BE8A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994111-0DD6-F6EC-19BD-484A02BC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7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C2066-77A9-107E-FB64-D15A944B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56CE63-E154-E667-E653-748A80F55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576F7-EC85-136F-F96E-30D2DEF3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D600BB-84EC-AF27-A5DC-24F6179F1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8B598F-1AAA-422F-54AC-76082C270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ADC01E-944F-8F60-E8CD-89B478F5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31722F-C993-4E15-7B3B-563F0F6A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9A632A8-500C-0265-51B5-9FB1FF1E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4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3E11E-97EA-48C7-FE60-8CC3C054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6B339B-E5D5-68DA-3F87-A006BC40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A413A6-8940-2151-36E4-EC30D307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BFD674-97C0-20F9-EA53-4E4A2EBD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3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53CB925-8202-67BE-E608-F11FC981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4E6C20-385D-7872-7567-0361B33C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92C5C1-BCC0-E94A-73F7-DF64AAAA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2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70FCF-C0F7-8AF5-1D70-C0656228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FF4BF-C2E3-6AAE-04AA-A558C8CC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3D872-64DB-6548-D3A6-A253A0AD1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3FFBE-6CCB-0099-CB9D-B769DA23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C98C9A-D313-19DE-6DE2-8C226FE6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2973F9-C1BF-A264-A6E4-5CDD7625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93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B68FE-6096-CDA3-A965-DAAF151F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64D1C9-727B-193E-E5F7-C93D05C7F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612F95-EA49-4570-DEF3-286294DC1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197188-427C-C88B-88D0-CA381737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A0B27C-D971-2764-AF71-33444FA3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4FFC35-5E18-32B0-76FF-0591B8C3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4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49901E-7068-95FC-982F-8ACE8139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48D214-5421-C7CF-81FD-A8C33833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6CB24A-5FE8-19B6-D8F8-DDB9F8D8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E8C30-2A26-FB4E-8919-31A9E20B16CF}" type="datetimeFigureOut">
              <a:rPr lang="nl-NL" smtClean="0"/>
              <a:t>04-11-2025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2288F8-52CB-048B-D372-332BD1066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E0D48A-7F89-9779-511F-1B097C49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65CF2-7BDE-204E-A9F1-E829EE8C6D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17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7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8C9B9-C729-B913-0C3C-6540FA43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1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4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52CA2E-4851-8FE5-2B43-C6C5A0E04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30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68E3F-8CC6-792C-D48C-3E1B7CE7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4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29F2C-72AA-E8AE-171B-D2565C23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13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B0A97-9918-39F9-BAFE-F9D0B50FA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3680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0</Words>
  <Application>Microsoft Macintosh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Jonah Geurs</dc:creator>
  <cp:lastModifiedBy>Jonah Geurs</cp:lastModifiedBy>
  <cp:revision>25</cp:revision>
  <dcterms:created xsi:type="dcterms:W3CDTF">2024-11-05T19:50:50Z</dcterms:created>
  <dcterms:modified xsi:type="dcterms:W3CDTF">2025-11-04T17:09:11Z</dcterms:modified>
</cp:coreProperties>
</file>